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13" autoAdjust="0"/>
  </p:normalViewPr>
  <p:slideViewPr>
    <p:cSldViewPr>
      <p:cViewPr>
        <p:scale>
          <a:sx n="100" d="100"/>
          <a:sy n="100" d="100"/>
        </p:scale>
        <p:origin x="-12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5B7FD4-F951-4BA8-86B1-AEB4D01F5308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8B7C44-E62D-43B9-BD00-3BEF3B6B57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 anchor="ctr">
            <a:normAutofit/>
          </a:bodyPr>
          <a:lstStyle/>
          <a:p>
            <a:r>
              <a:rPr lang="ru-RU" sz="2000" dirty="0" smtClean="0"/>
              <a:t>26 апреля 2024 года исполняется 38 лет со дня аварии на Чернобыльской АЭС, явившейся крупнейшей </a:t>
            </a:r>
            <a:r>
              <a:rPr lang="ru-RU" sz="2000" dirty="0" smtClean="0"/>
              <a:t>радиационной </a:t>
            </a:r>
            <a:r>
              <a:rPr lang="ru-RU" sz="2000" dirty="0" smtClean="0"/>
              <a:t>катастрофой</a:t>
            </a:r>
            <a:r>
              <a:rPr lang="en-US" sz="2000" dirty="0" smtClean="0"/>
              <a:t> XX</a:t>
            </a:r>
            <a:r>
              <a:rPr lang="ru-RU" sz="2000" dirty="0" smtClean="0"/>
              <a:t> века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Чернобы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32348"/>
            <a:ext cx="8001056" cy="4500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207167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Тяжелое слово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704088"/>
            <a:ext cx="4857784" cy="20105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Торжественное мероприятие чествования участников ликвидации аварии на Чернобыльской АЭС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Архив\Desktop\Мои документы\Мероприятия\2024\Чернобыль\20240329_150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571900" cy="5795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0800000" flipV="1">
            <a:off x="4143372" y="578984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Муниципальный архив Корсаковского района </a:t>
            </a:r>
          </a:p>
          <a:p>
            <a:pPr algn="ctr"/>
            <a:r>
              <a:rPr lang="ru-RU" sz="1200" dirty="0" smtClean="0"/>
              <a:t>Орловской области. Ф. 41/л. Оп. 1. Д. 113. Л. 66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071546"/>
            <a:ext cx="3971924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20-летию аварии на Чернобыльской АЭС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Архив\Desktop\Мои документы\Мероприятия\2024\Чернобыль\20240328_123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4187620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528638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Муниципальный архив Корсаковского района Орловской области. Ф. 41/л. Оп. 1. Д</a:t>
            </a:r>
            <a:r>
              <a:rPr lang="ru-RU" sz="1200" dirty="0" smtClean="0"/>
              <a:t>. 113. Л. 63об. 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26 апреля 2018 года в читальном зале центральной районной библиотеки состоялся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Час памяти «Уроки Чернобыля»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Архив\Desktop\Мои документы\Мероприятия\2024\Чернобыль\20240328_111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8501122" cy="27457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572140"/>
            <a:ext cx="742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Газета «Восход» от 4 мая 2018 года № 17</a:t>
            </a: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704088"/>
            <a:ext cx="3829048" cy="422511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Постановлением Правительства РФ от 18 декабря 1997 года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№ 1582 в Орловской области к зоне радиоактивного загрязнения отнесен 901 населенный пункт,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 том числе 15 – к зоне проживания с правом на отселение. Максимальный уровень радиационного фона отмечен в Болховском и Дмитровском районах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рхив\Desktop\Мои документы\Мероприятия\2024\Чернобыль\20240328_123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338436" cy="5643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5500702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Газета «Орловская правда» от 26.04.2002</a:t>
            </a: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704088"/>
            <a:ext cx="3900486" cy="1796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Заседание «круглого стола»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 тему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«Чернобыльская катастрофа: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быль и реальность»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 апреле 2007 года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рхив\Desktop\Мои документы\Мероприятия\2024\Чернобыль\20240329_15045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071966" cy="5748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564357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Муниципальный архив Корсаковского района Орловской области. Ф. 41/л. Оп. 1. Д. 119. Л. 54</a:t>
            </a:r>
            <a:endParaRPr lang="ru-RU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704088"/>
            <a:ext cx="2185974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Из воспоминаний Гвоздева Александра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Ивановича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Архив\Desktop\Мои документы\Мероприятия\2024\Чернобыль\20240329_151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5900952" cy="5643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00826" y="571501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Муниципальный архив Корсаковского района Орловской области. </a:t>
            </a:r>
          </a:p>
          <a:p>
            <a:pPr algn="ctr"/>
            <a:r>
              <a:rPr lang="ru-RU" sz="1200" dirty="0" smtClean="0"/>
              <a:t>Ф. 41/л. Оп. 1. Д. 55. Л. 65об.</a:t>
            </a:r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704088"/>
            <a:ext cx="50434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Воспоминания земляков, принимавших участие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 ликвидации последствий аварии на Чернобыльской  АЭС.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Материалы собраны муниципальным архивом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Архив\Desktop\Мои документы\Мероприятия\2024\Чернобыль\20240329_151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9"/>
            <a:ext cx="2857520" cy="2707414"/>
          </a:xfrm>
          <a:prstGeom prst="rect">
            <a:avLst/>
          </a:prstGeom>
          <a:noFill/>
        </p:spPr>
      </p:pic>
      <p:pic>
        <p:nvPicPr>
          <p:cNvPr id="5124" name="Picture 4" descr="C:\Users\Архив\Desktop\Мои документы\Мероприятия\2024\Чернобыль\20240329_15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3116"/>
            <a:ext cx="2534263" cy="2928958"/>
          </a:xfrm>
          <a:prstGeom prst="rect">
            <a:avLst/>
          </a:prstGeom>
          <a:noFill/>
        </p:spPr>
      </p:pic>
      <p:pic>
        <p:nvPicPr>
          <p:cNvPr id="5125" name="Picture 5" descr="C:\Users\Архив\Desktop\Мои документы\Мероприятия\2024\Чернобыль\20240329_151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714620"/>
            <a:ext cx="2871535" cy="35004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557214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Муниципальный архив Корсаковского района Орловской области. </a:t>
            </a:r>
          </a:p>
          <a:p>
            <a:pPr algn="ctr"/>
            <a:r>
              <a:rPr lang="ru-RU" sz="1200" dirty="0" smtClean="0">
                <a:latin typeface="+mj-lt"/>
              </a:rPr>
              <a:t>Ф. 41/л. Оп. 1. Д. 113. Л. 97об.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04088"/>
            <a:ext cx="3971924" cy="22248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Торжественное мероприятие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администрации района, посвященное Международному Дню Памяти жертв радиационных аварий и катастроф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рхив\Desktop\Мои документы\Мероприятия\2024\Чернобыль\20240410_125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825141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5500702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Муниципальный архив Корсаковского района </a:t>
            </a:r>
          </a:p>
          <a:p>
            <a:pPr algn="ctr"/>
            <a:r>
              <a:rPr lang="ru-RU" sz="1200" dirty="0" smtClean="0">
                <a:latin typeface="+mj-lt"/>
              </a:rPr>
              <a:t>Орловской области. Ф. 41/л. Оп. 1. Д. 71. Л. 72об.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757478" cy="1510466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pic>
        <p:nvPicPr>
          <p:cNvPr id="7170" name="Picture 2" descr="C:\Users\Архив\Desktop\Мои документы\Мероприятия\2024\Чернобыль\20240404_095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2806439" cy="2714644"/>
          </a:xfrm>
          <a:prstGeom prst="rect">
            <a:avLst/>
          </a:prstGeom>
          <a:noFill/>
        </p:spPr>
      </p:pic>
      <p:pic>
        <p:nvPicPr>
          <p:cNvPr id="7171" name="Picture 3" descr="C:\Users\Архив\Desktop\Мои документы\Мероприятия\2024\Чернобыль\20240404_095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857496"/>
            <a:ext cx="2886408" cy="31306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607220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 личного архива </a:t>
            </a:r>
            <a:r>
              <a:rPr lang="ru-RU" dirty="0" err="1" smtClean="0"/>
              <a:t>Горлатых</a:t>
            </a:r>
            <a:r>
              <a:rPr lang="ru-RU" dirty="0" smtClean="0"/>
              <a:t> Ивана Анатольевича</a:t>
            </a:r>
            <a:endParaRPr lang="ru-RU" dirty="0"/>
          </a:p>
        </p:txBody>
      </p:sp>
      <p:pic>
        <p:nvPicPr>
          <p:cNvPr id="7172" name="Picture 4" descr="C:\Users\Архив\Desktop\Мои документы\Мероприятия\2024\Чернобыль\IMG-20240405-WA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857232"/>
            <a:ext cx="2821761" cy="376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4286280" cy="19288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рхив\Desktop\Мои документы\Мероприятия\2024\Чернобыль\PhotoCollage_1712748727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389437" cy="4389437"/>
          </a:xfrm>
          <a:prstGeom prst="rect">
            <a:avLst/>
          </a:prstGeom>
          <a:noFill/>
        </p:spPr>
      </p:pic>
      <p:pic>
        <p:nvPicPr>
          <p:cNvPr id="8195" name="Picture 3" descr="C:\Users\Архив\Desktop\Мои документы\Мероприятия\2024\Чернобыль\PhotoCollage_1712748649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714608" cy="2714608"/>
          </a:xfrm>
          <a:prstGeom prst="rect">
            <a:avLst/>
          </a:prstGeom>
          <a:noFill/>
        </p:spPr>
      </p:pic>
      <p:pic>
        <p:nvPicPr>
          <p:cNvPr id="8196" name="Picture 4" descr="C:\Users\Архив\Desktop\Мои документы\Мероприятия\2024\Чернобыль\PhotoCollage_1712748571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143248"/>
            <a:ext cx="3000396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5429264"/>
            <a:ext cx="47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Из семейного архива </a:t>
            </a:r>
            <a:r>
              <a:rPr lang="ru-RU" sz="1200" dirty="0" smtClean="0"/>
              <a:t>Н</a:t>
            </a:r>
            <a:r>
              <a:rPr lang="ru-RU" sz="1200" dirty="0" smtClean="0"/>
              <a:t>овикова Виктора Николаевича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Памятная дата, отмечаемая в России ежегодно 26 апреля, была установлена постановлением Президиума Верховного Совета РФ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ru-RU" sz="2000" dirty="0" smtClean="0"/>
              <a:t>22 апреля 1993 года. Но сначала она называлась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«День катастрофы на Чернобыльской АЭС – </a:t>
            </a:r>
          </a:p>
          <a:p>
            <a:pPr algn="ctr">
              <a:buNone/>
            </a:pPr>
            <a:r>
              <a:rPr lang="ru-RU" sz="4000" b="1" dirty="0" smtClean="0"/>
              <a:t>День памяти погибших </a:t>
            </a:r>
          </a:p>
          <a:p>
            <a:pPr algn="ctr">
              <a:buNone/>
            </a:pPr>
            <a:r>
              <a:rPr lang="ru-RU" sz="4000" b="1" dirty="0" smtClean="0"/>
              <a:t>в радиационных авариях </a:t>
            </a:r>
          </a:p>
          <a:p>
            <a:pPr algn="ctr">
              <a:buNone/>
            </a:pPr>
            <a:r>
              <a:rPr lang="ru-RU" sz="4000" b="1" dirty="0" smtClean="0"/>
              <a:t>и катастрофах»</a:t>
            </a:r>
            <a:endParaRPr lang="ru-RU"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5707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рхив\Desktop\Мои документы\Мероприятия\2024\Чернобыль\Чернобыть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72560" cy="5143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0694" y="785794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апреле 2012 года Президентом России были утверждены изменения в соответствующий закон и памятная дата получила новое название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25003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/>
              <a:t>День участников ликвидации последствий радиационных аварий и катастроф и памяти жертв этих аварий и катастроф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50057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Таким образом, внесенные изменения позволили увековечить память погибших и отдать почести живущим участникам ликвидации последствий радиационных аварий и катастроф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C000"/>
                </a:solidFill>
              </a:rPr>
              <a:t/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/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/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/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На территории Корсаковского района проживают пять ликвидаторов аварии на ЧАЭС: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Бирюков Егор Николаевич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Гвоздев Александр Иванович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Горбачев Юрий Вячеславович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err="1" smtClean="0">
                <a:solidFill>
                  <a:srgbClr val="FF0000"/>
                </a:solidFill>
              </a:rPr>
              <a:t>Горлатых</a:t>
            </a:r>
            <a:r>
              <a:rPr lang="ru-RU" sz="1800" dirty="0" smtClean="0">
                <a:solidFill>
                  <a:srgbClr val="FF0000"/>
                </a:solidFill>
              </a:rPr>
              <a:t> Иван Анатольевич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Новиков Виктор Николаевич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Архив\Desktop\Мои документы\Мероприятия\2024\Чернобыль\20240409_114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5714595" cy="3357586"/>
          </a:xfrm>
          <a:prstGeom prst="rect">
            <a:avLst/>
          </a:prstGeom>
          <a:noFill/>
        </p:spPr>
      </p:pic>
      <p:pic>
        <p:nvPicPr>
          <p:cNvPr id="1027" name="Picture 3" descr="C:\Users\Архив\Desktop\Мои документы\Мероприятия\2024\Чернобыль\IMG-20240403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5" y="2571744"/>
            <a:ext cx="2611455" cy="33575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072206"/>
            <a:ext cx="4286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Фото из фондов муниципального архива Корсаковского района</a:t>
            </a:r>
          </a:p>
          <a:p>
            <a:r>
              <a:rPr lang="ru-RU" sz="1100" dirty="0" smtClean="0"/>
              <a:t>Орловской области. 2002 год. Слева направо: </a:t>
            </a:r>
            <a:r>
              <a:rPr lang="ru-RU" sz="1100" dirty="0" err="1" smtClean="0"/>
              <a:t>Горлатых</a:t>
            </a:r>
            <a:r>
              <a:rPr lang="ru-RU" sz="1100" dirty="0" smtClean="0"/>
              <a:t> И. А., Горбачев Ю. В., Гвоздев А. И., Бирюков Е. Н.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6072206"/>
            <a:ext cx="2714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Фото из семейного архива </a:t>
            </a:r>
          </a:p>
          <a:p>
            <a:r>
              <a:rPr lang="ru-RU" sz="1100" dirty="0" smtClean="0"/>
              <a:t>Новикова В. Н. 1988 год</a:t>
            </a:r>
            <a:endParaRPr lang="ru-RU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1" name="Picture 3" descr="C:\Users\Архив\Desktop\Мои документы\Мероприятия\2024\Чернобыль\20240409_141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683292"/>
            <a:ext cx="4143404" cy="59450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44" y="535782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Муниципальный архив </a:t>
            </a:r>
          </a:p>
          <a:p>
            <a:pPr algn="ctr"/>
            <a:r>
              <a:rPr lang="ru-RU" sz="1600" dirty="0" smtClean="0"/>
              <a:t>Корсаковского района Орловской области</a:t>
            </a:r>
          </a:p>
          <a:p>
            <a:pPr algn="ctr"/>
            <a:r>
              <a:rPr lang="ru-RU" sz="1600" dirty="0" smtClean="0"/>
              <a:t>Ф. 41/л. Оп. 1. Д. 149. Л. 65об.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857232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Гвоздев Александр Иванович – </a:t>
            </a:r>
            <a:br>
              <a:rPr lang="ru-RU" sz="20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20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председатель </a:t>
            </a:r>
            <a:endParaRPr lang="ru-RU" sz="2000" b="1" dirty="0" smtClean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«</a:t>
            </a:r>
            <a:r>
              <a:rPr lang="ru-RU" sz="20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Союза Чернобыля» России </a:t>
            </a:r>
            <a:br>
              <a:rPr lang="ru-RU" sz="20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20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в Корсаковском районе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214422"/>
            <a:ext cx="3471858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ликвидаторов последствий аварии </a:t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ЧАЭС с учащимися 8-9 классов Корсаковской школы </a:t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читальном зале центральной районной библиотеки 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5143536" cy="488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507207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Газета «Восход» </a:t>
            </a:r>
          </a:p>
          <a:p>
            <a:r>
              <a:rPr lang="ru-RU" sz="1600" dirty="0" smtClean="0"/>
              <a:t>от 25 апреля 2014 года </a:t>
            </a:r>
          </a:p>
          <a:p>
            <a:r>
              <a:rPr lang="ru-RU" sz="1600" dirty="0" smtClean="0"/>
              <a:t>№ 16-17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Он был в гуще событий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C:\Users\Архив\Desktop\Мои документы\Мероприятия\2024\Чернобыль\20240328_120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857232"/>
            <a:ext cx="1914558" cy="57864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6215082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Газета «Восход» от 22.04.2016 №17</a:t>
            </a:r>
            <a:endParaRPr lang="ru-RU" dirty="0"/>
          </a:p>
        </p:txBody>
      </p:sp>
      <p:pic>
        <p:nvPicPr>
          <p:cNvPr id="4103" name="Picture 7" descr="C:\Users\Архив\Desktop\Мои документы\Мероприятия\2024\Чернобыль\20240328_1209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593071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90101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Дню памяти жертв радиации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Архив\Desktop\Мои документы\Мероприятия\2024\Чернобыль\20240326_155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379179" cy="42335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607220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Муниципальный архив Корсаковского района </a:t>
            </a:r>
            <a:r>
              <a:rPr lang="ru-RU" sz="1200" dirty="0" smtClean="0"/>
              <a:t>Орловской </a:t>
            </a:r>
            <a:r>
              <a:rPr lang="ru-RU" sz="1200" dirty="0" smtClean="0"/>
              <a:t>области. </a:t>
            </a:r>
            <a:endParaRPr lang="ru-RU" sz="1200" dirty="0" smtClean="0"/>
          </a:p>
          <a:p>
            <a:pPr algn="ctr"/>
            <a:r>
              <a:rPr lang="ru-RU" sz="1200" dirty="0" smtClean="0"/>
              <a:t>Ф. 41/л. Оп. 1. д. 71. Л. 64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704088"/>
            <a:ext cx="3186106" cy="20819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Ликвидатор,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или глазами очевидца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рхив\Desktop\Мои документы\Мероприятия\2024\Чернобыль\20240328_154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3714776" cy="5726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571501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Муниципальный архив Корсаковского района Орловской области. Ф. 41/л. Оп. 1. Д. 61. Л. 62об.</a:t>
            </a:r>
            <a:endParaRPr lang="ru-RU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</TotalTime>
  <Words>479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26 апреля 2024 года исполняется 38 лет со дня аварии на Чернобыльской АЭС, явившейся крупнейшей радиационной катастрофой XX века </vt:lpstr>
      <vt:lpstr>Памятная дата, отмечаемая в России ежегодно 26 апреля, была установлена постановлением Президиума Верховного Совета РФ  от 22 апреля 1993 года. Но сначала она называлась</vt:lpstr>
      <vt:lpstr>В апреле 2012 года Президентом России были утверждены изменения в соответствующий закон и памятная дата получила новое название</vt:lpstr>
      <vt:lpstr>    На территории Корсаковского района проживают пять ликвидаторов аварии на ЧАЭС: Бирюков Егор Николаевич Гвоздев Александр Иванович Горбачев Юрий Вячеславович Горлатых Иван Анатольевич Новиков Виктор Николаевич  </vt:lpstr>
      <vt:lpstr>  </vt:lpstr>
      <vt:lpstr>Встреча ликвидаторов последствий аварии  на ЧАЭС с учащимися 8-9 классов Корсаковской школы  в читальном зале центральной районной библиотеки  </vt:lpstr>
      <vt:lpstr>Он был в гуще событий</vt:lpstr>
      <vt:lpstr>К Дню памяти жертв радиации</vt:lpstr>
      <vt:lpstr>Ликвидатор,  или глазами очевидца</vt:lpstr>
      <vt:lpstr>Торжественное мероприятие чествования участников ликвидации аварии на Чернобыльской АЭС</vt:lpstr>
      <vt:lpstr>20-летию аварии на Чернобыльской АЭС</vt:lpstr>
      <vt:lpstr>26 апреля 2018 года в читальном зале центральной районной библиотеки состоялся  Час памяти «Уроки Чернобыля»</vt:lpstr>
      <vt:lpstr>Постановлением Правительства РФ от 18 декабря 1997 года  № 1582 в Орловской области к зоне радиоактивного загрязнения отнесен 901 населенный пункт,  в том числе 15 – к зоне проживания с правом на отселение. Максимальный уровень радиационного фона отмечен в Болховском и Дмитровском районах</vt:lpstr>
      <vt:lpstr>Заседание «круглого стола»  на тему  «Чернобыльская катастрофа:  быль и реальность»  в апреле 2007 года </vt:lpstr>
      <vt:lpstr>Из воспоминаний Гвоздева Александра Ивановича</vt:lpstr>
      <vt:lpstr>Воспоминания земляков, принимавших участие  в ликвидации последствий аварии на Чернобыльской  АЭС.  Материалы собраны муниципальным архивом </vt:lpstr>
      <vt:lpstr>Торжественное мероприятие  в администрации района, посвященное Международному Дню Памяти жертв радиационных аварий и катастроф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апреля 2024 года исполняется 38 лет со дня аварии на Чернобыльской АЭС, явившейся крупнейшей радиациоНной катастрофой XX века</dc:title>
  <dc:creator>Архив</dc:creator>
  <cp:lastModifiedBy>Архив</cp:lastModifiedBy>
  <cp:revision>56</cp:revision>
  <dcterms:created xsi:type="dcterms:W3CDTF">2024-04-09T08:25:00Z</dcterms:created>
  <dcterms:modified xsi:type="dcterms:W3CDTF">2024-04-10T12:00:48Z</dcterms:modified>
</cp:coreProperties>
</file>