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FAF-D919-4477-A4BE-ECD19F3D40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5C7EE-559B-42E0-8248-C92AD6D70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FAF-D919-4477-A4BE-ECD19F3D40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C7EE-559B-42E0-8248-C92AD6D7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FAF-D919-4477-A4BE-ECD19F3D40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C7EE-559B-42E0-8248-C92AD6D7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BBCFAF-D919-4477-A4BE-ECD19F3D40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15C7EE-559B-42E0-8248-C92AD6D70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FAF-D919-4477-A4BE-ECD19F3D40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C7EE-559B-42E0-8248-C92AD6D70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FAF-D919-4477-A4BE-ECD19F3D40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C7EE-559B-42E0-8248-C92AD6D70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C7EE-559B-42E0-8248-C92AD6D70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FAF-D919-4477-A4BE-ECD19F3D40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FAF-D919-4477-A4BE-ECD19F3D40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C7EE-559B-42E0-8248-C92AD6D70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FAF-D919-4477-A4BE-ECD19F3D40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C7EE-559B-42E0-8248-C92AD6D7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BBCFAF-D919-4477-A4BE-ECD19F3D40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15C7EE-559B-42E0-8248-C92AD6D70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FAF-D919-4477-A4BE-ECD19F3D40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5C7EE-559B-42E0-8248-C92AD6D70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BBCFAF-D919-4477-A4BE-ECD19F3D40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15C7EE-559B-42E0-8248-C92AD6D70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800" dirty="0" smtClean="0"/>
              <a:t>Виртуальная тематическая выставка рисунков </a:t>
            </a:r>
          </a:p>
          <a:p>
            <a:pPr>
              <a:lnSpc>
                <a:spcPct val="120000"/>
              </a:lnSpc>
            </a:pPr>
            <a:r>
              <a:rPr lang="ru-RU" sz="4800" dirty="0" smtClean="0"/>
              <a:t>учащихся </a:t>
            </a:r>
            <a:r>
              <a:rPr lang="ru-RU" sz="4800" dirty="0" err="1" smtClean="0"/>
              <a:t>Гагаринской</a:t>
            </a:r>
            <a:r>
              <a:rPr lang="ru-RU" sz="4800" dirty="0" smtClean="0"/>
              <a:t>, Корсаковской, Новомихайловской, Спешневской средних школ, </a:t>
            </a:r>
          </a:p>
          <a:p>
            <a:pPr>
              <a:lnSpc>
                <a:spcPct val="120000"/>
              </a:lnSpc>
            </a:pPr>
            <a:r>
              <a:rPr lang="ru-RU" sz="4800" dirty="0" err="1" smtClean="0"/>
              <a:t>Озёрской</a:t>
            </a:r>
            <a:r>
              <a:rPr lang="ru-RU" sz="4800" dirty="0" smtClean="0"/>
              <a:t>,  </a:t>
            </a:r>
            <a:r>
              <a:rPr lang="ru-RU" sz="4800" dirty="0" err="1" smtClean="0"/>
              <a:t>Парамоновской</a:t>
            </a:r>
            <a:r>
              <a:rPr lang="ru-RU" sz="4800" dirty="0" smtClean="0"/>
              <a:t> основных школ </a:t>
            </a:r>
          </a:p>
          <a:p>
            <a:pPr>
              <a:lnSpc>
                <a:spcPct val="120000"/>
              </a:lnSpc>
            </a:pPr>
            <a:r>
              <a:rPr lang="ru-RU" sz="4800" dirty="0" smtClean="0"/>
              <a:t>за 2002, 2007-2009 годы</a:t>
            </a:r>
          </a:p>
          <a:p>
            <a:pPr>
              <a:lnSpc>
                <a:spcPct val="120000"/>
              </a:lnSpc>
            </a:pPr>
            <a:r>
              <a:rPr lang="ru-RU" sz="4800" dirty="0" smtClean="0"/>
              <a:t>из фондов муниципального архива </a:t>
            </a:r>
          </a:p>
          <a:p>
            <a:pPr>
              <a:lnSpc>
                <a:spcPct val="120000"/>
              </a:lnSpc>
            </a:pPr>
            <a:r>
              <a:rPr lang="ru-RU" sz="4800" dirty="0" smtClean="0"/>
              <a:t>Корсаковского района Орловской области </a:t>
            </a:r>
          </a:p>
          <a:p>
            <a:pPr>
              <a:lnSpc>
                <a:spcPct val="120000"/>
              </a:lnSpc>
            </a:pPr>
            <a:r>
              <a:rPr lang="ru-RU" sz="4800" dirty="0" smtClean="0"/>
              <a:t>Ф. 99. Оп. 1. Д. 8, 45, 56, 64.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Вместе против наркотиков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Якунин Е., 5 класс,</a:t>
            </a:r>
          </a:p>
          <a:p>
            <a:pPr algn="ctr"/>
            <a:r>
              <a:rPr lang="ru-RU" sz="1600" dirty="0" smtClean="0"/>
              <a:t>Новомихайловская средняя школа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Спасибо,  НЕТ!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sz="1600" dirty="0" smtClean="0"/>
          </a:p>
          <a:p>
            <a:pPr algn="ctr"/>
            <a:r>
              <a:rPr lang="ru-RU" sz="1600" dirty="0" err="1" smtClean="0"/>
              <a:t>Волченкова</a:t>
            </a:r>
            <a:r>
              <a:rPr lang="ru-RU" sz="1600" dirty="0" smtClean="0"/>
              <a:t> Л., 9 класс, </a:t>
            </a:r>
          </a:p>
          <a:p>
            <a:pPr algn="ctr"/>
            <a:r>
              <a:rPr lang="ru-RU" sz="1600" dirty="0" err="1" smtClean="0"/>
              <a:t>Новомихая</a:t>
            </a:r>
            <a:r>
              <a:rPr lang="ru-RU" sz="1600" dirty="0" smtClean="0"/>
              <a:t> средняя школа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43981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852941"/>
            <a:ext cx="4038600" cy="261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Кузина Катя, 9 класс, </a:t>
            </a:r>
          </a:p>
          <a:p>
            <a:pPr algn="ctr"/>
            <a:r>
              <a:rPr lang="ru-RU" sz="1600" dirty="0" smtClean="0"/>
              <a:t>Корсаковская средняя школа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СПИДу</a:t>
            </a:r>
            <a:r>
              <a:rPr lang="ru-RU" dirty="0" smtClean="0"/>
              <a:t> – НЕТ!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Мартынова Елена, 9 класс,</a:t>
            </a:r>
          </a:p>
          <a:p>
            <a:pPr algn="ctr"/>
            <a:r>
              <a:rPr lang="ru-RU" sz="1600" dirty="0" err="1" smtClean="0"/>
              <a:t>Парамоновская</a:t>
            </a:r>
            <a:r>
              <a:rPr lang="ru-RU" sz="1600" dirty="0" smtClean="0"/>
              <a:t> основная школа</a:t>
            </a:r>
            <a:endParaRPr lang="ru-RU" sz="1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75339"/>
            <a:ext cx="4038600" cy="276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705850"/>
            <a:ext cx="4038600" cy="29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Маркина Оксана, 10 класс,</a:t>
            </a:r>
          </a:p>
          <a:p>
            <a:pPr algn="ctr"/>
            <a:r>
              <a:rPr lang="ru-RU" sz="1600" dirty="0" smtClean="0"/>
              <a:t>Совхозная средняя школа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Спасибо, НЕТ!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1600" dirty="0" err="1" smtClean="0"/>
              <a:t>Сосенкова</a:t>
            </a:r>
            <a:r>
              <a:rPr lang="ru-RU" sz="1600" dirty="0" smtClean="0"/>
              <a:t> Алина, 8 класс,</a:t>
            </a:r>
          </a:p>
          <a:p>
            <a:pPr algn="ctr"/>
            <a:r>
              <a:rPr lang="ru-RU" sz="1600" dirty="0" smtClean="0"/>
              <a:t>Корсаковская средняя школа</a:t>
            </a:r>
            <a:endParaRPr lang="ru-RU" sz="1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04623"/>
            <a:ext cx="4038600" cy="290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680022"/>
            <a:ext cx="4038600" cy="295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Алдошина Ира, Мордашова Ира, 9 </a:t>
            </a:r>
            <a:r>
              <a:rPr lang="ru-RU" sz="1600" dirty="0" err="1" smtClean="0"/>
              <a:t>кл</a:t>
            </a:r>
            <a:r>
              <a:rPr lang="ru-RU" sz="1600" dirty="0" smtClean="0"/>
              <a:t>.,</a:t>
            </a:r>
          </a:p>
          <a:p>
            <a:pPr algn="ctr"/>
            <a:r>
              <a:rPr lang="ru-RU" sz="1600" dirty="0" smtClean="0"/>
              <a:t>Корсаковская средняя школа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Скажи – НЕТ! Дорожите жизнью!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Васильчикова Татьяна, 16 лет, </a:t>
            </a:r>
          </a:p>
          <a:p>
            <a:pPr algn="ctr"/>
            <a:r>
              <a:rPr lang="ru-RU" sz="1600" dirty="0" smtClean="0"/>
              <a:t>Новомихайловская средняя школа</a:t>
            </a:r>
            <a:endParaRPr lang="ru-RU" sz="1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30159"/>
            <a:ext cx="4038600" cy="28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643" y="2201863"/>
            <a:ext cx="293489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Тимошкина Виктория, 8 класс, </a:t>
            </a:r>
            <a:r>
              <a:rPr lang="ru-RU" sz="1800" dirty="0" err="1" smtClean="0"/>
              <a:t>Гагаринская</a:t>
            </a:r>
            <a:r>
              <a:rPr lang="ru-RU" sz="1800" dirty="0" smtClean="0"/>
              <a:t> средняя школа </a:t>
            </a:r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«Нет наркотикам с </a:t>
            </a:r>
            <a:r>
              <a:rPr lang="ru-RU" dirty="0" err="1" smtClean="0"/>
              <a:t>СПИДу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Редькин Александр, 10 </a:t>
            </a:r>
            <a:r>
              <a:rPr lang="ru-RU" sz="1800" dirty="0" err="1" smtClean="0"/>
              <a:t>кл</a:t>
            </a:r>
            <a:r>
              <a:rPr lang="ru-RU" sz="1800" dirty="0" smtClean="0"/>
              <a:t>., Совхозная средняя школа</a:t>
            </a:r>
            <a:endParaRPr lang="ru-RU" sz="1800" dirty="0"/>
          </a:p>
        </p:txBody>
      </p:sp>
      <p:pic>
        <p:nvPicPr>
          <p:cNvPr id="3074" name="Picture 2" descr="C:\Users\Архив\Desktop\20231204_142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942" y="2201863"/>
            <a:ext cx="2669116" cy="3913187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336" y="2201863"/>
            <a:ext cx="2639503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Васильчиков Д, 4 </a:t>
            </a:r>
            <a:r>
              <a:rPr lang="ru-RU" sz="1600" dirty="0" err="1" smtClean="0"/>
              <a:t>кл</a:t>
            </a:r>
            <a:r>
              <a:rPr lang="ru-RU" sz="1600" dirty="0" smtClean="0"/>
              <a:t>., Новомихайловская средняя </a:t>
            </a:r>
            <a:r>
              <a:rPr lang="ru-RU" sz="1600" dirty="0" err="1" smtClean="0"/>
              <a:t>щкола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Выбор за тобой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1600" dirty="0" err="1" smtClean="0"/>
              <a:t>Хитьков</a:t>
            </a:r>
            <a:r>
              <a:rPr lang="ru-RU" sz="1600" dirty="0" smtClean="0"/>
              <a:t> Андрей, 1 </a:t>
            </a:r>
            <a:r>
              <a:rPr lang="ru-RU" sz="1600" dirty="0" err="1" smtClean="0"/>
              <a:t>кл</a:t>
            </a:r>
            <a:r>
              <a:rPr lang="ru-RU" sz="1600" dirty="0" smtClean="0"/>
              <a:t>., </a:t>
            </a:r>
            <a:r>
              <a:rPr lang="ru-RU" sz="1600" dirty="0" err="1" smtClean="0"/>
              <a:t>Гагаринская</a:t>
            </a:r>
            <a:r>
              <a:rPr lang="ru-RU" sz="1600" dirty="0" smtClean="0"/>
              <a:t> средняя школа</a:t>
            </a:r>
            <a:endParaRPr lang="ru-RU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43981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752640"/>
            <a:ext cx="4038600" cy="281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Лякишев Кирилл, 3 </a:t>
            </a:r>
            <a:r>
              <a:rPr lang="ru-RU" sz="1600" dirty="0" err="1" smtClean="0"/>
              <a:t>кл</a:t>
            </a:r>
            <a:r>
              <a:rPr lang="ru-RU" sz="1600" dirty="0" smtClean="0"/>
              <a:t>., </a:t>
            </a:r>
          </a:p>
          <a:p>
            <a:pPr algn="ctr"/>
            <a:r>
              <a:rPr lang="ru-RU" sz="1600" dirty="0" err="1" smtClean="0"/>
              <a:t>Гагаринская</a:t>
            </a:r>
            <a:r>
              <a:rPr lang="ru-RU" sz="1600" dirty="0" smtClean="0"/>
              <a:t> средняя школа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Выбор за тобой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Родина Наташа, 15 лет, Совхозная средняя школа</a:t>
            </a:r>
            <a:endParaRPr lang="ru-RU" sz="1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0037"/>
            <a:ext cx="4038600" cy="271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787378"/>
            <a:ext cx="4038600" cy="274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err="1" smtClean="0"/>
              <a:t>Агаян</a:t>
            </a:r>
            <a:r>
              <a:rPr lang="ru-RU" sz="1600" dirty="0" smtClean="0"/>
              <a:t> Лилия, 14 лет, </a:t>
            </a:r>
          </a:p>
          <a:p>
            <a:pPr algn="ctr"/>
            <a:r>
              <a:rPr lang="ru-RU" sz="1600" dirty="0" smtClean="0"/>
              <a:t>Совхозная средняя школа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«Нет наркотикам и </a:t>
            </a:r>
            <a:r>
              <a:rPr lang="ru-RU" dirty="0" err="1" smtClean="0"/>
              <a:t>СПИДу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1600" dirty="0" err="1" smtClean="0"/>
              <a:t>Репкина</a:t>
            </a:r>
            <a:r>
              <a:rPr lang="ru-RU" sz="1600" dirty="0" smtClean="0"/>
              <a:t> Лена, 16 лет, </a:t>
            </a:r>
          </a:p>
          <a:p>
            <a:pPr algn="ctr"/>
            <a:r>
              <a:rPr lang="ru-RU" sz="1600" dirty="0" smtClean="0"/>
              <a:t>Совхозная средняя школа</a:t>
            </a:r>
            <a:endParaRPr lang="ru-RU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90224"/>
            <a:ext cx="4038600" cy="273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191" y="2201863"/>
            <a:ext cx="3327794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Коллективная работа, 11 класс,</a:t>
            </a:r>
          </a:p>
          <a:p>
            <a:pPr algn="ctr"/>
            <a:r>
              <a:rPr lang="ru-RU" sz="1600" dirty="0" smtClean="0"/>
              <a:t>Новомихайловская средняя школа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победит? Решать нам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Маркина Оксана, 15 лет, </a:t>
            </a:r>
          </a:p>
          <a:p>
            <a:pPr algn="ctr"/>
            <a:r>
              <a:rPr lang="ru-RU" sz="1600" dirty="0" smtClean="0"/>
              <a:t>Совхозная средняя школа</a:t>
            </a:r>
            <a:endParaRPr lang="ru-RU" sz="1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5359"/>
            <a:ext cx="4038600" cy="282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780" y="2201863"/>
            <a:ext cx="3184616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err="1" smtClean="0"/>
              <a:t>Жидова</a:t>
            </a:r>
            <a:r>
              <a:rPr lang="ru-RU" sz="1600" dirty="0" smtClean="0"/>
              <a:t> Ольга, 10 класс,</a:t>
            </a:r>
          </a:p>
          <a:p>
            <a:pPr algn="ctr"/>
            <a:r>
              <a:rPr lang="ru-RU" sz="1600" dirty="0" err="1" smtClean="0"/>
              <a:t>Спешневская</a:t>
            </a:r>
            <a:r>
              <a:rPr lang="ru-RU" sz="1600" dirty="0" smtClean="0"/>
              <a:t> средняя школа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«Нет наркотикам и </a:t>
            </a:r>
            <a:r>
              <a:rPr lang="ru-RU" dirty="0" err="1" smtClean="0"/>
              <a:t>СПИДу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Панина Юлия, 14 лет,</a:t>
            </a:r>
          </a:p>
          <a:p>
            <a:pPr algn="ctr"/>
            <a:r>
              <a:rPr lang="ru-RU" sz="1600" dirty="0" err="1" smtClean="0"/>
              <a:t>Спешневская</a:t>
            </a:r>
            <a:r>
              <a:rPr lang="ru-RU" sz="1600" dirty="0" smtClean="0"/>
              <a:t> средняя школа</a:t>
            </a:r>
            <a:endParaRPr lang="ru-RU" sz="1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58856"/>
            <a:ext cx="4038600" cy="279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726094"/>
            <a:ext cx="4038600" cy="286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Коллективная работа,  11 класс,</a:t>
            </a:r>
          </a:p>
          <a:p>
            <a:pPr algn="ctr"/>
            <a:r>
              <a:rPr lang="ru-RU" sz="1600" dirty="0" err="1" smtClean="0"/>
              <a:t>Спешневская</a:t>
            </a:r>
            <a:r>
              <a:rPr lang="ru-RU" sz="1600" dirty="0" smtClean="0"/>
              <a:t>  средняя школа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здоровом теле – здоровый дух!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1600" dirty="0" smtClean="0"/>
              <a:t>Васин Сергей, </a:t>
            </a:r>
            <a:r>
              <a:rPr lang="ru-RU" sz="1600" dirty="0" err="1" smtClean="0"/>
              <a:t>Должиков</a:t>
            </a:r>
            <a:r>
              <a:rPr lang="ru-RU" sz="1600" dirty="0" smtClean="0"/>
              <a:t> Никита, 5 </a:t>
            </a:r>
            <a:r>
              <a:rPr lang="ru-RU" sz="1600" dirty="0" err="1" smtClean="0"/>
              <a:t>кл</a:t>
            </a:r>
            <a:endParaRPr lang="ru-RU" sz="1600" dirty="0" smtClean="0"/>
          </a:p>
          <a:p>
            <a:pPr algn="ctr"/>
            <a:r>
              <a:rPr lang="ru-RU" sz="1600" dirty="0" smtClean="0"/>
              <a:t>Корсаковская средняя школа</a:t>
            </a:r>
            <a:endParaRPr lang="ru-RU" sz="1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4742"/>
            <a:ext cx="4038600" cy="282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725105"/>
            <a:ext cx="4038600" cy="286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Коллективная работа, 9 класс,</a:t>
            </a:r>
          </a:p>
          <a:p>
            <a:pPr algn="ctr"/>
            <a:r>
              <a:rPr lang="ru-RU" sz="1600" dirty="0" err="1" smtClean="0"/>
              <a:t>Озёрская</a:t>
            </a:r>
            <a:r>
              <a:rPr lang="ru-RU" sz="1600" dirty="0" smtClean="0"/>
              <a:t> основная школа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Стоп - СПИД!   Стоп – ВИЧ!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Коллективная работа, 9 класс,</a:t>
            </a:r>
          </a:p>
          <a:p>
            <a:pPr algn="ctr"/>
            <a:r>
              <a:rPr lang="ru-RU" sz="1600" dirty="0" err="1" smtClean="0"/>
              <a:t>Гагаринская</a:t>
            </a:r>
            <a:r>
              <a:rPr lang="ru-RU" sz="1600" dirty="0" smtClean="0"/>
              <a:t> средняя школа</a:t>
            </a:r>
            <a:endParaRPr lang="ru-RU" sz="1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7390"/>
            <a:ext cx="4038600" cy="260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270567"/>
            <a:ext cx="4038600" cy="377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338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Вместе против наркотиков</vt:lpstr>
      <vt:lpstr>«Нет наркотикам с СПИДу»</vt:lpstr>
      <vt:lpstr>Выбор за тобой</vt:lpstr>
      <vt:lpstr>Выбор за тобой</vt:lpstr>
      <vt:lpstr>«Нет наркотикам и СПИДу»</vt:lpstr>
      <vt:lpstr>Кто победит? Решать нам</vt:lpstr>
      <vt:lpstr>«Нет наркотикам и СПИДу»</vt:lpstr>
      <vt:lpstr>В здоровом теле – здоровый дух!</vt:lpstr>
      <vt:lpstr>Стоп - СПИД!   Стоп – ВИЧ!</vt:lpstr>
      <vt:lpstr>Спасибо,  НЕТ!</vt:lpstr>
      <vt:lpstr>СПИДу – НЕТ!</vt:lpstr>
      <vt:lpstr>Спасибо, НЕТ!</vt:lpstr>
      <vt:lpstr>Скажи – НЕТ! Дорожите жизнью!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Вместе против наркотиков</dc:title>
  <dc:creator>Архив</dc:creator>
  <cp:lastModifiedBy>Архив</cp:lastModifiedBy>
  <cp:revision>10</cp:revision>
  <dcterms:created xsi:type="dcterms:W3CDTF">2023-12-04T12:19:55Z</dcterms:created>
  <dcterms:modified xsi:type="dcterms:W3CDTF">2023-12-05T07:37:30Z</dcterms:modified>
</cp:coreProperties>
</file>